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361749" y="2967335"/>
            <a:ext cx="74685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Feb 13-17</a:t>
            </a:r>
            <a:r>
              <a:rPr lang="en-US" sz="48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147801" y="1945857"/>
            <a:ext cx="78902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Jan 9-13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156185"/>
            <a:ext cx="5253351" cy="537070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PEWT.1 The physically educated student demonstrates competency in a variety of motor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skills and movement patterns.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Demonstrates proper spotting techniques for lifts and exercises as needed.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Identifies and applies principles of biomechanics necessary for the safe and successful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performance of upper and lower body lifts.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Demonstrates proper biomechanics for use of free weights and resistance machines.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independent learning of movement skills and patterns for speed and agility.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 Demonstrates proper posture, form, and flexibility in weight 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PEWT.3 The physically educated student demonstrates knowledge and skills to help achieve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and maintain a health-enhancing level of physical activity and fitness.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Designs and implements a strength and conditioning plan that supports a healthy life style.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Creates a fitness plan for life changes.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Establishes goals for skill-based strength training and conditioning by using progressive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variations.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Applies specificity, overload, and progression to increase the intensity of the workout.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e. Participates in the Georgia criterion-referenced, health-related fitness assessment with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teacher supervision and guidance.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f. Evaluates current fitness scores on the Georgia Fitness Assessment.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g. Uses technologies to assess, enhance, and maintain health-related and skill-related fitness.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h. Analyzes the relationship between physical activity and longevity.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Evaluates the relationship between exercise (fitness) and nutrition (activity progression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log).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j. Explains the effect exercise has on metabolism.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k. Performs skills correctly during strength training conditioning and health related fitness.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l. Improves performance for long term personal development and health.</a:t>
            </a: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517346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properly perform and explain strength training exercises</a:t>
            </a:r>
          </a:p>
          <a:p>
            <a:r>
              <a:rPr lang="en-US" dirty="0"/>
              <a:t>I can assess my current fitness level 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Warm-up: Group 1- jump rope (2 min)  Group 2-Ladder (2 min) &amp; Everyone stretch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Circuit Training Together: students get free weight or kettle bell to use for all exercises)3 sets 10 reps each</a:t>
            </a:r>
          </a:p>
          <a:p>
            <a:r>
              <a:rPr lang="en-US" sz="1200" dirty="0"/>
              <a:t>-chin ups (free weights or kettle bell 10-25lbs)</a:t>
            </a:r>
          </a:p>
          <a:p>
            <a:r>
              <a:rPr lang="en-US" sz="1200" dirty="0"/>
              <a:t>-kickbacks (kettle bell or free weights)-alternating legs</a:t>
            </a:r>
          </a:p>
          <a:p>
            <a:r>
              <a:rPr lang="en-US" sz="1200" dirty="0"/>
              <a:t>-lateral lifts (free weights or kettle bell)</a:t>
            </a:r>
          </a:p>
          <a:p>
            <a:r>
              <a:rPr lang="en-US" sz="1200" dirty="0"/>
              <a:t>-squats (free weights)</a:t>
            </a:r>
          </a:p>
          <a:p>
            <a:r>
              <a:rPr lang="en-US" sz="1200" dirty="0"/>
              <a:t>-should press (free weights or kettle bell on quads)</a:t>
            </a:r>
          </a:p>
          <a:p>
            <a:r>
              <a:rPr lang="en-US" sz="1200" dirty="0"/>
              <a:t>-calf raises (no weight) </a:t>
            </a:r>
          </a:p>
          <a:p>
            <a:r>
              <a:rPr lang="en-US" sz="1200" dirty="0"/>
              <a:t>-bench press (60 % max)</a:t>
            </a:r>
          </a:p>
          <a:p>
            <a:r>
              <a:rPr lang="en-US" sz="1200" dirty="0"/>
              <a:t>-lunges</a:t>
            </a:r>
          </a:p>
          <a:p>
            <a:r>
              <a:rPr lang="en-US" sz="1200" dirty="0"/>
              <a:t>-push ups</a:t>
            </a:r>
          </a:p>
          <a:p>
            <a:r>
              <a:rPr lang="en-US" sz="1200" dirty="0"/>
              <a:t>-tuck jumps</a:t>
            </a:r>
          </a:p>
          <a:p>
            <a:endParaRPr lang="en-US" sz="1200" dirty="0"/>
          </a:p>
          <a:p>
            <a:r>
              <a:rPr lang="en-US" sz="1200" dirty="0"/>
              <a:t>2. After lunch, complete training journal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148" y="5492164"/>
            <a:ext cx="401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properly perform strength exercises utilizing techniques and skills shown by coach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10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Same as previous 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** In addition to the previous day’s standards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11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-43539"/>
            <a:ext cx="5253351" cy="47551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12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PEWT.1 The physically educated student demonstrates competency in a variety of motor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skills and movement patterns.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a. Demonstrates proper spotting techniques for lifts and exercises as needed.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b. Identifies and applies principles of biomechanics necessary for the safe and successful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performance of upper and lower body lifts.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c. Demonstrates proper biomechanics for use of free weights and resistance machines.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d. Demonstrates independent learning of movement skills and patterns for speed and agility.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e. Demonstrates proper posture, form, and flexibility in weight training.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PEWT.3 The physically educated student demonstrates knowledge and skills to help achieve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and maintain a health-enhancing level of physical activity and fitness.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a. Designs and implements a strength and conditioning plan that supports a healthy life style.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b. Creates a fitness plan for life changes.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c. Establishes goals for skill-based strength training and conditioning by using progressive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variations.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d. Applies specificity, overload, and progression to increase the intensity of the workout.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e. Participates in the Georgia criterion-referenced, health-related fitness assessment with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teacher supervision and guidance.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f. Evaluates current fitness scores on the Georgia Fitness Assessment.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g. Uses technologies to assess, enhance, and maintain health-related and skill-related fitness.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h. Analyzes the relationship between physical activity and longevity.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. Evaluates the relationship between exercise (fitness) and nutrition (activity progression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log).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j. Explains the effect exercise has on metabolism.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k. Performs skills correctly during strength training conditioning and health related fitness.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 Improves performance for long term personal development and health.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PEWT.4 The physically educated student exhibits responsible personal and social behavior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that respects self and others in physical activity settings.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a. Displays the ability to follow rules, procedures, and routines appropriate in the weight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training setting.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b. Exhibits the ability to demonstrate safe and responsible behavior.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c. Identifies the difference between encouraging and discouraging progression while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training.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d. Demonstrates the ability to apply the rules and etiquette of various weight training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activities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763482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Same as Monday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1182" y="5316325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Monday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 13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27550</TotalTime>
  <Words>1355</Words>
  <Application>Microsoft Office PowerPoint</Application>
  <PresentationFormat>Widescreen</PresentationFormat>
  <Paragraphs>182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66</cp:revision>
  <dcterms:created xsi:type="dcterms:W3CDTF">2022-07-27T15:29:14Z</dcterms:created>
  <dcterms:modified xsi:type="dcterms:W3CDTF">2023-02-15T12:36:14Z</dcterms:modified>
</cp:coreProperties>
</file>